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12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1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image" Target="../media/image5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7.png"/><Relationship Id="rId2" Type="http://schemas.openxmlformats.org/officeDocument/2006/relationships/image" Target="../media/image68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2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8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8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2.png"/><Relationship Id="rId9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5381" y="-1517407"/>
            <a:ext cx="15488986" cy="13320528"/>
            <a:chOff x="3845381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381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6778" y="5457509"/>
            <a:ext cx="4230866" cy="2052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554" y="7228489"/>
            <a:ext cx="3867452" cy="6286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34097" y="7004009"/>
            <a:ext cx="2088281" cy="607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6858" y="7637409"/>
            <a:ext cx="4466216" cy="952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67991" y="514020"/>
            <a:ext cx="8228571" cy="4066667"/>
            <a:chOff x="-267991" y="514020"/>
            <a:chExt cx="8228571" cy="40666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67991" y="514020"/>
              <a:ext cx="8226743" cy="4057314"/>
              <a:chOff x="-267991" y="514020"/>
              <a:chExt cx="8226743" cy="40573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67991" y="514020"/>
                <a:ext cx="8226743" cy="40573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267991" y="1088136"/>
              <a:ext cx="8226743" cy="3475799"/>
              <a:chOff x="-267991" y="1088136"/>
              <a:chExt cx="8226743" cy="347579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67991" y="1088136"/>
                <a:ext cx="8226743" cy="34757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3260" y="1976993"/>
            <a:ext cx="2899333" cy="1226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2304" y="3131979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8442" y="7195048"/>
            <a:ext cx="3521635" cy="8290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89049" y="7195049"/>
            <a:ext cx="3091377" cy="12606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52382" y="7195049"/>
            <a:ext cx="3173710" cy="829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77503" y="4604942"/>
            <a:ext cx="1647258" cy="1647258"/>
            <a:chOff x="6777503" y="4604942"/>
            <a:chExt cx="1647258" cy="16472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750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9790" y="5083809"/>
            <a:ext cx="670476" cy="670476"/>
            <a:chOff x="7269790" y="5083809"/>
            <a:chExt cx="670476" cy="6704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9790" y="5083809"/>
              <a:ext cx="670476" cy="67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5161" y="4604942"/>
            <a:ext cx="1647258" cy="1647258"/>
            <a:chOff x="10755161" y="4604942"/>
            <a:chExt cx="1647258" cy="16472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5161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18533" y="4604942"/>
            <a:ext cx="1647258" cy="1647258"/>
            <a:chOff x="14618533" y="4604942"/>
            <a:chExt cx="1647258" cy="16472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853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3213" y="5142857"/>
            <a:ext cx="730619" cy="672169"/>
            <a:chOff x="15083213" y="5142857"/>
            <a:chExt cx="730619" cy="6721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83213" y="5142857"/>
              <a:ext cx="730619" cy="6721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18742857" cy="10609524"/>
            <a:chOff x="-228571" y="-95238"/>
            <a:chExt cx="18742857" cy="10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18742857" cy="10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2381" y="4093333"/>
            <a:ext cx="8982857" cy="4951408"/>
            <a:chOff x="3232381" y="4093333"/>
            <a:chExt cx="8982857" cy="49514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59047" y="1998507"/>
              <a:ext cx="17965713" cy="990281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2381" y="4093333"/>
              <a:ext cx="8982857" cy="4951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26558" y="4651429"/>
            <a:ext cx="7194504" cy="3831408"/>
            <a:chOff x="4126558" y="4651429"/>
            <a:chExt cx="7194504" cy="38314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558" y="4651429"/>
              <a:ext cx="7194504" cy="38314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15894" y="5231551"/>
            <a:ext cx="5015832" cy="2671164"/>
            <a:chOff x="5215894" y="5231551"/>
            <a:chExt cx="5015832" cy="26711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5894" y="5231551"/>
              <a:ext cx="5015832" cy="2671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36814" y="5775238"/>
            <a:ext cx="2973992" cy="1583789"/>
            <a:chOff x="6236814" y="5775238"/>
            <a:chExt cx="2973992" cy="1583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6814" y="5775238"/>
              <a:ext cx="2973992" cy="1583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28044" y="9396032"/>
            <a:ext cx="2655521" cy="3839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50383" y="4021906"/>
            <a:ext cx="3428187" cy="3974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86667" y="6359773"/>
            <a:ext cx="1879730" cy="4490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7472" y="5379330"/>
            <a:ext cx="1343473" cy="4145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8425" y="4772930"/>
            <a:ext cx="1324425" cy="4145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91429" y="4192015"/>
            <a:ext cx="1350254" cy="414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8571" y="4480000"/>
            <a:ext cx="6537998" cy="27886"/>
            <a:chOff x="9948571" y="4480000"/>
            <a:chExt cx="6537998" cy="278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48571" y="4480000"/>
              <a:ext cx="6537998" cy="278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50383" y="4790747"/>
            <a:ext cx="3428358" cy="3974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62857" y="5248841"/>
            <a:ext cx="6823712" cy="27886"/>
            <a:chOff x="9662857" y="5248841"/>
            <a:chExt cx="6823712" cy="278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62857" y="5248841"/>
              <a:ext cx="6823712" cy="278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50383" y="5559588"/>
            <a:ext cx="3408930" cy="3974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00952" y="6017682"/>
            <a:ext cx="7185617" cy="27886"/>
            <a:chOff x="9300952" y="6017682"/>
            <a:chExt cx="7185617" cy="278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00952" y="6017682"/>
              <a:ext cx="7185617" cy="278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50383" y="6328429"/>
            <a:ext cx="3428358" cy="3974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20000" y="6786523"/>
            <a:ext cx="7566569" cy="27886"/>
            <a:chOff x="8920000" y="6786523"/>
            <a:chExt cx="7566569" cy="278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20000" y="6786523"/>
              <a:ext cx="7566569" cy="278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6374" y="1063845"/>
            <a:ext cx="15861536" cy="8515662"/>
            <a:chOff x="1246374" y="1063845"/>
            <a:chExt cx="15861536" cy="851566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6374" y="1063845"/>
              <a:ext cx="15861536" cy="851566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37393" y="1196469"/>
            <a:ext cx="4299533" cy="12335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61200" y="2277545"/>
            <a:ext cx="1346667" cy="493714"/>
            <a:chOff x="1661200" y="2277545"/>
            <a:chExt cx="1346667" cy="493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61200" y="2277545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18742857" cy="10609524"/>
            <a:chOff x="-228571" y="-95238"/>
            <a:chExt cx="18742857" cy="10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18742857" cy="10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928515"/>
            <a:ext cx="3428571" cy="468310"/>
            <a:chOff x="0" y="4928515"/>
            <a:chExt cx="3428571" cy="468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928515"/>
              <a:ext cx="3428571" cy="468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0682" y="4928515"/>
            <a:ext cx="4305776" cy="468310"/>
            <a:chOff x="3620682" y="4928515"/>
            <a:chExt cx="4305776" cy="468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0682" y="4928515"/>
              <a:ext cx="4305776" cy="468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26456" y="4928515"/>
            <a:ext cx="6332559" cy="468310"/>
            <a:chOff x="8126456" y="4928515"/>
            <a:chExt cx="6332559" cy="468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6456" y="4928515"/>
              <a:ext cx="6332559" cy="468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61905" y="4928515"/>
            <a:ext cx="3623810" cy="468310"/>
            <a:chOff x="14661905" y="4928515"/>
            <a:chExt cx="3623810" cy="4683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61905" y="4928515"/>
              <a:ext cx="3623810" cy="46831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95" y="4295489"/>
            <a:ext cx="1651455" cy="5177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04079" y="4314603"/>
            <a:ext cx="1919083" cy="5177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87860" y="4314603"/>
            <a:ext cx="1919321" cy="5997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33670" y="4333727"/>
            <a:ext cx="1889997" cy="5177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0346" y="6101065"/>
            <a:ext cx="3000910" cy="6592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9683" y="6744283"/>
            <a:ext cx="1565297" cy="7994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6948" y="6904030"/>
            <a:ext cx="92320" cy="94922"/>
            <a:chOff x="456948" y="6904030"/>
            <a:chExt cx="92320" cy="949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948" y="6904030"/>
              <a:ext cx="92320" cy="949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6948" y="7280660"/>
            <a:ext cx="92320" cy="94922"/>
            <a:chOff x="456948" y="7280660"/>
            <a:chExt cx="92320" cy="949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948" y="7280660"/>
              <a:ext cx="92320" cy="949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19932" y="6096303"/>
            <a:ext cx="1410197" cy="65929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78788" y="6673597"/>
            <a:ext cx="1037669" cy="8185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95579" y="6843590"/>
            <a:ext cx="92320" cy="94922"/>
            <a:chOff x="3895579" y="6843590"/>
            <a:chExt cx="92320" cy="949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5579" y="6843590"/>
              <a:ext cx="92320" cy="949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95579" y="7220220"/>
            <a:ext cx="92320" cy="94922"/>
            <a:chOff x="3895579" y="7220220"/>
            <a:chExt cx="92320" cy="949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5579" y="7220220"/>
              <a:ext cx="92320" cy="9492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53599" y="7837475"/>
            <a:ext cx="1379958" cy="65929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12454" y="8502435"/>
            <a:ext cx="1584250" cy="8185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29243" y="8649701"/>
            <a:ext cx="92320" cy="94922"/>
            <a:chOff x="4829243" y="8649701"/>
            <a:chExt cx="92320" cy="949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9243" y="8649701"/>
              <a:ext cx="92320" cy="949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29243" y="9026332"/>
            <a:ext cx="92320" cy="94922"/>
            <a:chOff x="4829243" y="9026332"/>
            <a:chExt cx="92320" cy="9492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9243" y="9026332"/>
              <a:ext cx="92320" cy="9492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88903" y="6101065"/>
            <a:ext cx="1599977" cy="75901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28711" y="6696321"/>
            <a:ext cx="2373888" cy="82805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745506" y="6843590"/>
            <a:ext cx="92320" cy="94922"/>
            <a:chOff x="6745506" y="6843590"/>
            <a:chExt cx="92320" cy="9492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5506" y="6843590"/>
              <a:ext cx="92320" cy="949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45506" y="7220220"/>
            <a:ext cx="92320" cy="94922"/>
            <a:chOff x="6745506" y="7220220"/>
            <a:chExt cx="92320" cy="949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5506" y="7220220"/>
              <a:ext cx="92320" cy="9492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55970" y="7824780"/>
            <a:ext cx="1618053" cy="65929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05235" y="8489740"/>
            <a:ext cx="1763069" cy="8280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322072" y="8637003"/>
            <a:ext cx="92320" cy="94922"/>
            <a:chOff x="11322072" y="8637003"/>
            <a:chExt cx="92320" cy="9492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2072" y="8637003"/>
              <a:ext cx="92320" cy="949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22072" y="9013633"/>
            <a:ext cx="92320" cy="94922"/>
            <a:chOff x="11322072" y="9013633"/>
            <a:chExt cx="92320" cy="9492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2072" y="9013633"/>
              <a:ext cx="92320" cy="9492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60541" y="6101075"/>
            <a:ext cx="1218272" cy="64024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09902" y="6689473"/>
            <a:ext cx="1339735" cy="79948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426658" y="6843590"/>
            <a:ext cx="92320" cy="94922"/>
            <a:chOff x="14426658" y="6843590"/>
            <a:chExt cx="92320" cy="9492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26658" y="6843590"/>
              <a:ext cx="92320" cy="949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426658" y="7220220"/>
            <a:ext cx="92320" cy="94922"/>
            <a:chOff x="14426658" y="7220220"/>
            <a:chExt cx="92320" cy="9492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26658" y="7220220"/>
              <a:ext cx="92320" cy="9492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069970" y="7837475"/>
            <a:ext cx="1608530" cy="659291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228759" y="8477445"/>
            <a:ext cx="660973" cy="78044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6145563" y="8649701"/>
            <a:ext cx="92320" cy="94922"/>
            <a:chOff x="16145563" y="8649701"/>
            <a:chExt cx="92320" cy="9492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45563" y="8649701"/>
              <a:ext cx="92320" cy="9492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145563" y="9026332"/>
            <a:ext cx="92320" cy="94922"/>
            <a:chOff x="16145563" y="9026332"/>
            <a:chExt cx="92320" cy="9492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45563" y="9026332"/>
              <a:ext cx="92320" cy="94922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29789" y="7837475"/>
            <a:ext cx="903291" cy="659291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179121" y="8502435"/>
            <a:ext cx="1035497" cy="81853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095910" y="8649701"/>
            <a:ext cx="92320" cy="94922"/>
            <a:chOff x="9095910" y="8649701"/>
            <a:chExt cx="92320" cy="9492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95910" y="8649701"/>
              <a:ext cx="92320" cy="9492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095910" y="9026332"/>
            <a:ext cx="92320" cy="94922"/>
            <a:chOff x="9095910" y="9026332"/>
            <a:chExt cx="92320" cy="9492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95910" y="9026332"/>
              <a:ext cx="92320" cy="9492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07193" y="5363912"/>
            <a:ext cx="1143647" cy="383820"/>
            <a:chOff x="407193" y="5363912"/>
            <a:chExt cx="1143647" cy="38382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407193" y="5363912"/>
              <a:ext cx="1143647" cy="38382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849392" y="5350749"/>
            <a:ext cx="1123810" cy="383820"/>
            <a:chOff x="3849392" y="5350749"/>
            <a:chExt cx="1123810" cy="38382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3849392" y="5350749"/>
              <a:ext cx="1123810" cy="38382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392404" y="6199990"/>
            <a:ext cx="2815803" cy="383820"/>
            <a:chOff x="4392404" y="6199990"/>
            <a:chExt cx="2815803" cy="383820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4392404" y="6199990"/>
              <a:ext cx="2815803" cy="38382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81503" y="6199990"/>
            <a:ext cx="2815803" cy="383820"/>
            <a:chOff x="8181503" y="6199990"/>
            <a:chExt cx="2815803" cy="383820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8181503" y="6199990"/>
              <a:ext cx="2815803" cy="38382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746938" y="5350749"/>
            <a:ext cx="1123810" cy="383820"/>
            <a:chOff x="6746938" y="5350749"/>
            <a:chExt cx="1123810" cy="383820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6746938" y="5350749"/>
              <a:ext cx="1123810" cy="38382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331474" y="6187291"/>
            <a:ext cx="2815803" cy="383820"/>
            <a:chOff x="10331474" y="6187291"/>
            <a:chExt cx="2815803" cy="38382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0331474" y="6187291"/>
              <a:ext cx="2815803" cy="38382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409042" y="5350749"/>
            <a:ext cx="1123810" cy="383820"/>
            <a:chOff x="14409042" y="5350749"/>
            <a:chExt cx="1123810" cy="383820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4409042" y="5350749"/>
              <a:ext cx="1123810" cy="38382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983537" y="6199990"/>
            <a:ext cx="2815803" cy="383820"/>
            <a:chOff x="14983537" y="6199990"/>
            <a:chExt cx="2815803" cy="383820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4983537" y="6199990"/>
              <a:ext cx="2815803" cy="38382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661200" y="2277545"/>
            <a:ext cx="1346667" cy="493714"/>
            <a:chOff x="1661200" y="2277545"/>
            <a:chExt cx="1346667" cy="493714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61200" y="2277545"/>
              <a:ext cx="1346667" cy="493714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46917" y="1196469"/>
            <a:ext cx="4165647" cy="122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76" y="1916655"/>
            <a:ext cx="3047619" cy="5189818"/>
            <a:chOff x="12190476" y="1916655"/>
            <a:chExt cx="3047619" cy="51898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76" y="1916655"/>
              <a:ext cx="3047619" cy="51898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38095" y="1916655"/>
            <a:ext cx="3047619" cy="5189818"/>
            <a:chOff x="15238095" y="1916655"/>
            <a:chExt cx="3047619" cy="5189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8095" y="1916655"/>
              <a:ext cx="3047619" cy="51898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7812" y="428841"/>
            <a:ext cx="3046038" cy="1217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916655"/>
            <a:ext cx="3047619" cy="5189818"/>
            <a:chOff x="0" y="1916655"/>
            <a:chExt cx="3047619" cy="51898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16655"/>
              <a:ext cx="3047619" cy="51898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568" y="4970977"/>
            <a:ext cx="1886578" cy="15358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4045" y="2276054"/>
            <a:ext cx="1820785" cy="399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47619" y="1916655"/>
            <a:ext cx="3047619" cy="5189818"/>
            <a:chOff x="3047619" y="1916655"/>
            <a:chExt cx="3047619" cy="51898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1916655"/>
              <a:ext cx="3047619" cy="51898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5186" y="4970977"/>
            <a:ext cx="1869093" cy="15453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51663" y="2276054"/>
            <a:ext cx="1510385" cy="3895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95238" y="1916655"/>
            <a:ext cx="3047619" cy="5189818"/>
            <a:chOff x="6095238" y="1916655"/>
            <a:chExt cx="3047619" cy="51898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238" y="1916655"/>
              <a:ext cx="3047619" cy="518981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02805" y="4970977"/>
            <a:ext cx="1886578" cy="15358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99282" y="2276054"/>
            <a:ext cx="1510385" cy="3990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1916655"/>
            <a:ext cx="3047619" cy="5189818"/>
            <a:chOff x="9142857" y="1916655"/>
            <a:chExt cx="3047619" cy="51898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916655"/>
              <a:ext cx="3047619" cy="51898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0434" y="4970977"/>
            <a:ext cx="1869093" cy="15453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6911" y="2276054"/>
            <a:ext cx="1519909" cy="38956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98053" y="4970977"/>
            <a:ext cx="1869093" cy="15453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94530" y="2276054"/>
            <a:ext cx="1510385" cy="38956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45672" y="4970977"/>
            <a:ext cx="2021321" cy="19308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642149" y="2276054"/>
            <a:ext cx="1529433" cy="3895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507000" y="2681592"/>
            <a:ext cx="2128857" cy="2128857"/>
            <a:chOff x="3507000" y="2681592"/>
            <a:chExt cx="2128857" cy="2128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07000" y="2681592"/>
              <a:ext cx="2128857" cy="2128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9381" y="2681592"/>
            <a:ext cx="2128857" cy="2128857"/>
            <a:chOff x="459381" y="2681592"/>
            <a:chExt cx="2128857" cy="2128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9381" y="2681592"/>
              <a:ext cx="2128857" cy="2128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54619" y="2681592"/>
            <a:ext cx="2128857" cy="2128857"/>
            <a:chOff x="6554619" y="2681592"/>
            <a:chExt cx="2128857" cy="21288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4619" y="2681592"/>
              <a:ext cx="2128857" cy="2128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02238" y="2681592"/>
            <a:ext cx="2128857" cy="2128857"/>
            <a:chOff x="9602238" y="2681592"/>
            <a:chExt cx="2128857" cy="21288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02238" y="2681592"/>
              <a:ext cx="2128857" cy="2128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49857" y="2681592"/>
            <a:ext cx="2128857" cy="2128857"/>
            <a:chOff x="12649857" y="2681592"/>
            <a:chExt cx="2128857" cy="21288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49857" y="2681592"/>
              <a:ext cx="2128857" cy="2128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697476" y="2681592"/>
            <a:ext cx="2128857" cy="2128857"/>
            <a:chOff x="15697476" y="2681592"/>
            <a:chExt cx="2128857" cy="21288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97476" y="2681592"/>
              <a:ext cx="2128857" cy="2128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8095" y="7522796"/>
            <a:ext cx="2251429" cy="2251429"/>
            <a:chOff x="398095" y="7522796"/>
            <a:chExt cx="2251429" cy="225142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8095" y="7522796"/>
              <a:ext cx="2251429" cy="225142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68148" y="7690605"/>
            <a:ext cx="1999083" cy="74564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445714" y="7522796"/>
            <a:ext cx="2251429" cy="2251429"/>
            <a:chOff x="3445714" y="7522796"/>
            <a:chExt cx="2251429" cy="22514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45714" y="7522796"/>
              <a:ext cx="2251429" cy="225142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415767" y="7900129"/>
            <a:ext cx="1889893" cy="74564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493333" y="7522796"/>
            <a:ext cx="2251429" cy="2251429"/>
            <a:chOff x="6493333" y="7522796"/>
            <a:chExt cx="2251429" cy="225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93333" y="7522796"/>
              <a:ext cx="2251429" cy="225142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463386" y="7690605"/>
            <a:ext cx="2327797" cy="11407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540952" y="7522796"/>
            <a:ext cx="2251429" cy="2251429"/>
            <a:chOff x="9540952" y="7522796"/>
            <a:chExt cx="2251429" cy="22514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540952" y="7522796"/>
              <a:ext cx="2251429" cy="225142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511005" y="7690605"/>
            <a:ext cx="2337207" cy="193088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588571" y="7522796"/>
            <a:ext cx="2251429" cy="2251429"/>
            <a:chOff x="12588571" y="7522796"/>
            <a:chExt cx="2251429" cy="225142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588571" y="7522796"/>
              <a:ext cx="2251429" cy="225142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558624" y="7690605"/>
            <a:ext cx="2365769" cy="116929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636190" y="7522796"/>
            <a:ext cx="2251429" cy="2251429"/>
            <a:chOff x="15636190" y="7522796"/>
            <a:chExt cx="2251429" cy="225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636190" y="7522796"/>
              <a:ext cx="2251429" cy="2251429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606244" y="7690605"/>
            <a:ext cx="2360312" cy="1159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9006667" cy="10392381"/>
            <a:chOff x="-184762" y="-53333"/>
            <a:chExt cx="900666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900666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96999" y="1976989"/>
            <a:ext cx="3676675" cy="1214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0806" y="3131979"/>
            <a:ext cx="1346667" cy="493714"/>
            <a:chOff x="9820806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806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42071" y="5090833"/>
            <a:ext cx="2921822" cy="3743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5450" y="2920894"/>
            <a:ext cx="3102364" cy="2221963"/>
            <a:chOff x="2455450" y="2920894"/>
            <a:chExt cx="3102364" cy="22219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5450" y="2920894"/>
              <a:ext cx="3102364" cy="22219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6207" y="5142857"/>
            <a:ext cx="6171429" cy="2607429"/>
            <a:chOff x="1216207" y="5142857"/>
            <a:chExt cx="6171429" cy="2607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207" y="5142857"/>
              <a:ext cx="6171429" cy="2607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207" y="5355423"/>
            <a:ext cx="6171429" cy="2607429"/>
            <a:chOff x="1216207" y="5355423"/>
            <a:chExt cx="6171429" cy="2607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207" y="5355423"/>
              <a:ext cx="6171429" cy="2607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27630" y="8176523"/>
            <a:ext cx="9168404" cy="1964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8841" y="2009879"/>
            <a:ext cx="1664847" cy="12244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3867" y="3929058"/>
            <a:ext cx="2193702" cy="308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4854" y="2822013"/>
            <a:ext cx="1346667" cy="493714"/>
            <a:chOff x="1134854" y="2822013"/>
            <a:chExt cx="134666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854" y="2822013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1999" y="1460812"/>
            <a:ext cx="3007637" cy="12290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2008" y="3598827"/>
            <a:ext cx="7678645" cy="2537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7022" y="836202"/>
            <a:ext cx="4093475" cy="2037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1305" y="2501838"/>
            <a:ext cx="1346667" cy="493714"/>
            <a:chOff x="1081305" y="2501838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305" y="2501838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1305" y="3369678"/>
            <a:ext cx="6493244" cy="6525823"/>
            <a:chOff x="1081305" y="3369678"/>
            <a:chExt cx="6493244" cy="65258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305" y="3369678"/>
              <a:ext cx="6493244" cy="65258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45820" y="-462651"/>
            <a:ext cx="10742857" cy="10783261"/>
            <a:chOff x="7945820" y="-462651"/>
            <a:chExt cx="10742857" cy="107832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5820" y="-462651"/>
              <a:ext cx="10742857" cy="107832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85714" y="896332"/>
            <a:ext cx="5013410" cy="5363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4226" y="1773235"/>
            <a:ext cx="7406404" cy="1987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238" y="4019461"/>
            <a:ext cx="4989514" cy="5268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2408" y="4831204"/>
            <a:ext cx="6498928" cy="14622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5276" y="7220381"/>
            <a:ext cx="2813238" cy="5268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2408" y="8020510"/>
            <a:ext cx="6272251" cy="14717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2340" y="989310"/>
            <a:ext cx="658167" cy="760536"/>
            <a:chOff x="9432340" y="989310"/>
            <a:chExt cx="658167" cy="7605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2340" y="989310"/>
              <a:ext cx="658167" cy="760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2340" y="4064089"/>
            <a:ext cx="668558" cy="1015434"/>
            <a:chOff x="9432340" y="4064089"/>
            <a:chExt cx="668558" cy="10154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32340" y="4064089"/>
              <a:ext cx="668558" cy="10154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2340" y="6811393"/>
            <a:ext cx="679465" cy="907227"/>
            <a:chOff x="9432340" y="6811393"/>
            <a:chExt cx="679465" cy="9072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2340" y="6811393"/>
              <a:ext cx="679465" cy="9072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4073" y="-76190"/>
            <a:ext cx="10632593" cy="10642220"/>
            <a:chOff x="7754073" y="-76190"/>
            <a:chExt cx="10632593" cy="10642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4073" y="-76190"/>
              <a:ext cx="10632593" cy="10642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673" y="2054141"/>
            <a:ext cx="1346667" cy="493714"/>
            <a:chOff x="947673" y="2054141"/>
            <a:chExt cx="134666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73" y="2054141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4508" y="9745810"/>
            <a:ext cx="2656216" cy="393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46020" y="5142857"/>
            <a:ext cx="6582956" cy="5059883"/>
            <a:chOff x="11446020" y="5142857"/>
            <a:chExt cx="6582956" cy="50598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46020" y="5142857"/>
              <a:ext cx="6582956" cy="50598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8195" y="280315"/>
            <a:ext cx="5637966" cy="5139949"/>
            <a:chOff x="8008195" y="280315"/>
            <a:chExt cx="5637966" cy="51399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8195" y="280315"/>
              <a:ext cx="5637966" cy="51399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9836" y="944265"/>
            <a:ext cx="4042114" cy="12290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222" y="3102943"/>
            <a:ext cx="3873950" cy="5971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5845" y="3917797"/>
            <a:ext cx="6100555" cy="21012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7911" y="7832804"/>
            <a:ext cx="5431441" cy="12336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7511" y="2717330"/>
            <a:ext cx="736132" cy="906174"/>
            <a:chOff x="437511" y="2717330"/>
            <a:chExt cx="736132" cy="9061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511" y="2717330"/>
              <a:ext cx="736132" cy="9061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7060" y="6289385"/>
            <a:ext cx="796583" cy="1209882"/>
            <a:chOff x="377060" y="6289385"/>
            <a:chExt cx="796583" cy="12098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060" y="6289385"/>
              <a:ext cx="796583" cy="12098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1888" y="6976461"/>
            <a:ext cx="4823608" cy="672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3121" y="0"/>
            <a:ext cx="10632593" cy="10285714"/>
            <a:chOff x="7653121" y="0"/>
            <a:chExt cx="106325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121" y="0"/>
              <a:ext cx="106325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673" y="2054141"/>
            <a:ext cx="1346667" cy="493714"/>
            <a:chOff x="947673" y="2054141"/>
            <a:chExt cx="134666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73" y="2054141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4508" y="9745810"/>
            <a:ext cx="2656216" cy="3933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0060" y="1002003"/>
            <a:ext cx="4261152" cy="1229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4399" y="2975135"/>
            <a:ext cx="8924948" cy="1353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30223" y="3025229"/>
            <a:ext cx="736132" cy="906174"/>
            <a:chOff x="8030223" y="3025229"/>
            <a:chExt cx="736132" cy="9061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0223" y="3025229"/>
              <a:ext cx="736132" cy="9061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95507" y="5613302"/>
            <a:ext cx="8894824" cy="13665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7610" y="2687443"/>
            <a:ext cx="6559452" cy="7193532"/>
            <a:chOff x="447610" y="2687443"/>
            <a:chExt cx="6559452" cy="71935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610" y="2687443"/>
              <a:ext cx="6559452" cy="71935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67764" y="2262004"/>
            <a:ext cx="10742857" cy="8114286"/>
            <a:chOff x="7767764" y="2262004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7764" y="2262004"/>
              <a:ext cx="10742857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4810" y="1443951"/>
            <a:ext cx="4037790" cy="1219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5791" y="3598388"/>
            <a:ext cx="5146791" cy="1768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141" y="2768976"/>
            <a:ext cx="1346667" cy="493714"/>
            <a:chOff x="1298141" y="2768976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141" y="27689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62857" y="2262004"/>
            <a:ext cx="2323810" cy="8125208"/>
            <a:chOff x="7262857" y="2262004"/>
            <a:chExt cx="2323810" cy="81252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2857" y="2262004"/>
              <a:ext cx="2323810" cy="812520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1716" y="4168097"/>
            <a:ext cx="2792441" cy="7755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2001" y="5200773"/>
            <a:ext cx="5636291" cy="23615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79957" y="4155977"/>
            <a:ext cx="570671" cy="866759"/>
            <a:chOff x="10379957" y="4155977"/>
            <a:chExt cx="570671" cy="8667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9957" y="4155977"/>
              <a:ext cx="570671" cy="8667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3728" y="4103090"/>
            <a:ext cx="11902449" cy="2171573"/>
          </a:xfrm>
          <a:prstGeom prst="rect">
            <a:avLst/>
          </a:prstGeom>
        </p:spPr>
      </p:pic>
      <p:pic>
        <p:nvPicPr>
          <p:cNvPr id="3" name="가티최종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545" y="0"/>
            <a:ext cx="18299546" cy="10293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34231" y="-105820"/>
            <a:ext cx="5551483" cy="10566772"/>
            <a:chOff x="12734231" y="-105820"/>
            <a:chExt cx="5551483" cy="105667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4231" y="-105820"/>
              <a:ext cx="5551483" cy="105667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65784" y="3920990"/>
            <a:ext cx="2888378" cy="1221867"/>
            <a:chOff x="14065784" y="3920990"/>
            <a:chExt cx="2888378" cy="1221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5784" y="3920990"/>
              <a:ext cx="2888378" cy="12218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92379" y="2180516"/>
            <a:ext cx="3643092" cy="6171429"/>
            <a:chOff x="13692379" y="2180516"/>
            <a:chExt cx="3643092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2379" y="2180516"/>
              <a:ext cx="3643092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403" y="2054593"/>
            <a:ext cx="1607703" cy="1207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4209" y="3209585"/>
            <a:ext cx="1346667" cy="493714"/>
            <a:chOff x="1614209" y="3209585"/>
            <a:chExt cx="1346667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209" y="3209585"/>
              <a:ext cx="1346667" cy="493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9449" y="3657582"/>
            <a:ext cx="4821748" cy="10685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03533" y="5220518"/>
            <a:ext cx="1429014" cy="606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4</cp:revision>
  <dcterms:created xsi:type="dcterms:W3CDTF">2023-02-17T11:14:33Z</dcterms:created>
  <dcterms:modified xsi:type="dcterms:W3CDTF">2023-02-17T02:19:47Z</dcterms:modified>
</cp:coreProperties>
</file>